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4A6"/>
    <a:srgbClr val="E37557"/>
    <a:srgbClr val="8FAADC"/>
    <a:srgbClr val="0079BA"/>
    <a:srgbClr val="489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34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41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29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350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7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80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78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07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0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046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63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FF847-A99D-4975-824B-D274924098F5}" type="datetimeFigureOut">
              <a:rPr lang="en-IN" smtClean="0"/>
              <a:t>20-12-2021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798D7-5E8C-49D3-927B-42FCAF8E9A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60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4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418635" y="223108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0" i="0" dirty="0">
                <a:solidFill>
                  <a:srgbClr val="FFFFFF"/>
                </a:solidFill>
                <a:effectLst/>
                <a:latin typeface="Roboto Condensed"/>
              </a:rPr>
              <a:t>Delivery Location</a:t>
            </a:r>
          </a:p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Condensed"/>
              </a:rPr>
              <a:t>601203  </a:t>
            </a:r>
            <a:r>
              <a:rPr lang="en-US" sz="1200" u="sng" dirty="0">
                <a:solidFill>
                  <a:schemeClr val="bg1"/>
                </a:solidFill>
                <a:latin typeface="Roboto Condensed"/>
              </a:rPr>
              <a:t>CHANGE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60184" y="308609"/>
            <a:ext cx="783000" cy="28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SIGN IN</a:t>
            </a:r>
            <a:endParaRPr lang="en-IN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10939" y="194009"/>
            <a:ext cx="513306" cy="479791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921000" y="287497"/>
            <a:ext cx="5194300" cy="3461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Search sports and accessory products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3505" y="194009"/>
            <a:ext cx="1106659" cy="446276"/>
            <a:chOff x="314322" y="324074"/>
            <a:chExt cx="1106659" cy="44627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14324" y="590362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4324" y="496266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4324" y="67021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14324" y="590364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14322" y="502030"/>
              <a:ext cx="3833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4324" y="67418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23" y="590362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14323" y="584806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697706" y="324074"/>
              <a:ext cx="72327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50" b="1" i="0" dirty="0">
                  <a:solidFill>
                    <a:srgbClr val="FFFFFF"/>
                  </a:solidFill>
                  <a:effectLst/>
                </a:rPr>
                <a:t>All </a:t>
              </a:r>
            </a:p>
            <a:p>
              <a:r>
                <a:rPr lang="en-IN" sz="1150" b="1" dirty="0">
                  <a:solidFill>
                    <a:srgbClr val="FFFFFF"/>
                  </a:solidFill>
                </a:rPr>
                <a:t>products</a:t>
              </a:r>
              <a:endParaRPr lang="en-IN" sz="11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35478" y="-452864"/>
            <a:ext cx="2054237" cy="1740022"/>
            <a:chOff x="946348" y="-123516"/>
            <a:chExt cx="1866624" cy="135463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348" y="-123516"/>
              <a:ext cx="1671189" cy="135463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652077" y="393704"/>
              <a:ext cx="11608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Lympus</a:t>
              </a:r>
            </a:p>
            <a:p>
              <a:pPr algn="r"/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kart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8029"/>
            <a:ext cx="12192000" cy="20173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604" y="2865389"/>
            <a:ext cx="1914792" cy="25721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/>
          <a:srcRect r="283"/>
          <a:stretch/>
        </p:blipFill>
        <p:spPr>
          <a:xfrm>
            <a:off x="0" y="3240707"/>
            <a:ext cx="12192000" cy="61036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69180"/>
            <a:ext cx="12192000" cy="2892882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0" y="0"/>
            <a:ext cx="12204700" cy="6858000"/>
          </a:xfrm>
          <a:prstGeom prst="rect">
            <a:avLst/>
          </a:prstGeom>
          <a:solidFill>
            <a:schemeClr val="bg2">
              <a:lumMod val="90000"/>
              <a:alpha val="41000"/>
            </a:schemeClr>
          </a:solidFill>
          <a:ln>
            <a:noFill/>
          </a:ln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/>
          <a:srcRect l="1484" t="899" b="667"/>
          <a:stretch/>
        </p:blipFill>
        <p:spPr>
          <a:xfrm>
            <a:off x="2921000" y="1226820"/>
            <a:ext cx="6493684" cy="44958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146800" y="4826000"/>
            <a:ext cx="533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6272413" y="4786411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Roboto Condensed"/>
              </a:rPr>
              <a:t>603103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5172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4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418635" y="223108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0" i="0" dirty="0">
                <a:solidFill>
                  <a:srgbClr val="FFFFFF"/>
                </a:solidFill>
                <a:effectLst/>
                <a:latin typeface="Roboto Condensed"/>
              </a:rPr>
              <a:t>Delivery Location</a:t>
            </a:r>
          </a:p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Condensed"/>
              </a:rPr>
              <a:t>601203  </a:t>
            </a:r>
            <a:r>
              <a:rPr lang="en-US" sz="1200" u="sng" dirty="0">
                <a:solidFill>
                  <a:schemeClr val="bg1"/>
                </a:solidFill>
                <a:latin typeface="Roboto Condensed"/>
              </a:rPr>
              <a:t>CHANGE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60184" y="308609"/>
            <a:ext cx="783000" cy="28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SIGN IN</a:t>
            </a:r>
            <a:endParaRPr lang="en-IN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10939" y="194009"/>
            <a:ext cx="513306" cy="479791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921000" y="287497"/>
            <a:ext cx="5194300" cy="3461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Search sports and accessory products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3505" y="194009"/>
            <a:ext cx="1106659" cy="446276"/>
            <a:chOff x="314322" y="324074"/>
            <a:chExt cx="1106659" cy="44627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14324" y="590362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4324" y="496266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4324" y="67021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14324" y="590364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14322" y="502030"/>
              <a:ext cx="3833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4324" y="67418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23" y="590362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14323" y="584806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697706" y="324074"/>
              <a:ext cx="72327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50" b="1" i="0" dirty="0">
                  <a:solidFill>
                    <a:srgbClr val="FFFFFF"/>
                  </a:solidFill>
                  <a:effectLst/>
                </a:rPr>
                <a:t>All </a:t>
              </a:r>
            </a:p>
            <a:p>
              <a:r>
                <a:rPr lang="en-IN" sz="1150" b="1" dirty="0">
                  <a:solidFill>
                    <a:srgbClr val="FFFFFF"/>
                  </a:solidFill>
                </a:rPr>
                <a:t>products</a:t>
              </a:r>
              <a:endParaRPr lang="en-IN" sz="11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35478" y="-452864"/>
            <a:ext cx="2054237" cy="1740022"/>
            <a:chOff x="946348" y="-123516"/>
            <a:chExt cx="1866624" cy="135463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348" y="-123516"/>
              <a:ext cx="1671189" cy="135463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652077" y="393704"/>
              <a:ext cx="11608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Lympus</a:t>
              </a:r>
            </a:p>
            <a:p>
              <a:pPr algn="r"/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kart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8029"/>
            <a:ext cx="12192000" cy="20173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604" y="2865389"/>
            <a:ext cx="1914792" cy="25721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/>
          <a:srcRect r="283"/>
          <a:stretch/>
        </p:blipFill>
        <p:spPr>
          <a:xfrm>
            <a:off x="0" y="3240707"/>
            <a:ext cx="12192000" cy="61036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69180"/>
            <a:ext cx="12192000" cy="28928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984" y="6155271"/>
            <a:ext cx="595884" cy="5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6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4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418635" y="223108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0" i="0" dirty="0">
                <a:solidFill>
                  <a:srgbClr val="FFFFFF"/>
                </a:solidFill>
                <a:effectLst/>
                <a:latin typeface="Roboto Condensed"/>
              </a:rPr>
              <a:t>Delivery Location</a:t>
            </a:r>
          </a:p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Condensed"/>
              </a:rPr>
              <a:t>601203  </a:t>
            </a:r>
            <a:r>
              <a:rPr lang="en-US" sz="1200" u="sng" dirty="0">
                <a:solidFill>
                  <a:schemeClr val="bg1"/>
                </a:solidFill>
                <a:latin typeface="Roboto Condensed"/>
              </a:rPr>
              <a:t>CHANGE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60184" y="308609"/>
            <a:ext cx="783000" cy="28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SIGN IN</a:t>
            </a:r>
            <a:endParaRPr lang="en-IN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10939" y="194009"/>
            <a:ext cx="513306" cy="479791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921000" y="287497"/>
            <a:ext cx="5194300" cy="3461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Search sports and accessory products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3505" y="194009"/>
            <a:ext cx="1106659" cy="446276"/>
            <a:chOff x="314322" y="324074"/>
            <a:chExt cx="1106659" cy="44627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14324" y="590362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4324" y="496266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4324" y="67021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14324" y="590364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14322" y="502030"/>
              <a:ext cx="3833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4324" y="67418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23" y="590362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14323" y="584806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697706" y="324074"/>
              <a:ext cx="72327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50" b="1" i="0" dirty="0">
                  <a:solidFill>
                    <a:srgbClr val="FFFFFF"/>
                  </a:solidFill>
                  <a:effectLst/>
                </a:rPr>
                <a:t>All </a:t>
              </a:r>
            </a:p>
            <a:p>
              <a:r>
                <a:rPr lang="en-IN" sz="1150" b="1" dirty="0">
                  <a:solidFill>
                    <a:srgbClr val="FFFFFF"/>
                  </a:solidFill>
                </a:rPr>
                <a:t>products</a:t>
              </a:r>
              <a:endParaRPr lang="en-IN" sz="11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35478" y="-452864"/>
            <a:ext cx="2054237" cy="1740022"/>
            <a:chOff x="946348" y="-123516"/>
            <a:chExt cx="1866624" cy="135463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348" y="-123516"/>
              <a:ext cx="1671189" cy="135463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652077" y="393704"/>
              <a:ext cx="11608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Lympus</a:t>
              </a:r>
            </a:p>
            <a:p>
              <a:pPr algn="r"/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kart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604" y="2951114"/>
            <a:ext cx="1914792" cy="2572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4294"/>
            <a:ext cx="12192000" cy="203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08325"/>
            <a:ext cx="12192000" cy="29469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984" y="6155271"/>
            <a:ext cx="595884" cy="5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6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4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418635" y="223108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0" i="0" dirty="0">
                <a:solidFill>
                  <a:srgbClr val="FFFFFF"/>
                </a:solidFill>
                <a:effectLst/>
                <a:latin typeface="Roboto Condensed"/>
              </a:rPr>
              <a:t>Delivery Location</a:t>
            </a:r>
          </a:p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Condensed"/>
              </a:rPr>
              <a:t>601203  </a:t>
            </a:r>
            <a:r>
              <a:rPr lang="en-US" sz="1200" u="sng" dirty="0">
                <a:solidFill>
                  <a:schemeClr val="bg1"/>
                </a:solidFill>
                <a:latin typeface="Roboto Condensed"/>
              </a:rPr>
              <a:t>CHANGE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60184" y="308609"/>
            <a:ext cx="783000" cy="28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SIGN IN</a:t>
            </a:r>
            <a:endParaRPr lang="en-IN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10939" y="194009"/>
            <a:ext cx="513306" cy="479791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921000" y="287497"/>
            <a:ext cx="5194300" cy="3461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Search sports and accessory products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3505" y="194009"/>
            <a:ext cx="1106659" cy="446276"/>
            <a:chOff x="314322" y="324074"/>
            <a:chExt cx="1106659" cy="44627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14324" y="590362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4324" y="496266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4324" y="67021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14324" y="590364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14322" y="502030"/>
              <a:ext cx="3833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4324" y="67418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23" y="590362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14323" y="584806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697706" y="324074"/>
              <a:ext cx="72327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50" b="1" i="0" dirty="0">
                  <a:solidFill>
                    <a:srgbClr val="FFFFFF"/>
                  </a:solidFill>
                  <a:effectLst/>
                </a:rPr>
                <a:t>All </a:t>
              </a:r>
            </a:p>
            <a:p>
              <a:r>
                <a:rPr lang="en-IN" sz="1150" b="1" dirty="0">
                  <a:solidFill>
                    <a:srgbClr val="FFFFFF"/>
                  </a:solidFill>
                </a:rPr>
                <a:t>products</a:t>
              </a:r>
              <a:endParaRPr lang="en-IN" sz="11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35478" y="-452864"/>
            <a:ext cx="2054237" cy="1740022"/>
            <a:chOff x="946348" y="-123516"/>
            <a:chExt cx="1866624" cy="135463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348" y="-123516"/>
              <a:ext cx="1671189" cy="135463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652077" y="393704"/>
              <a:ext cx="11608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Lympus</a:t>
              </a:r>
            </a:p>
            <a:p>
              <a:pPr algn="r"/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kart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5" t="16006" r="18677" b="21481"/>
          <a:stretch/>
        </p:blipFill>
        <p:spPr>
          <a:xfrm>
            <a:off x="3297613" y="1789052"/>
            <a:ext cx="5596773" cy="3924300"/>
          </a:xfrm>
          <a:prstGeom prst="rect">
            <a:avLst/>
          </a:prstGeom>
        </p:spPr>
      </p:pic>
      <p:pic>
        <p:nvPicPr>
          <p:cNvPr id="2054" name="Picture 6" descr="Sport Shoes Advertisement &amp;amp; Photo Shoots on Behance | Shoe advertising,  Shoes ads, Shoe post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t="414" r="1911" b="1225"/>
          <a:stretch/>
        </p:blipFill>
        <p:spPr bwMode="auto">
          <a:xfrm>
            <a:off x="0" y="1287157"/>
            <a:ext cx="2359559" cy="50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port Shoes Advertisement &amp;amp; Photo Shoots on Beh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25025" y="1287158"/>
            <a:ext cx="2466975" cy="50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7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4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418635" y="223108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0" i="0" dirty="0">
                <a:solidFill>
                  <a:srgbClr val="FFFFFF"/>
                </a:solidFill>
                <a:effectLst/>
                <a:latin typeface="Roboto Condensed"/>
              </a:rPr>
              <a:t>Delivery Location</a:t>
            </a:r>
          </a:p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Condensed"/>
              </a:rPr>
              <a:t>601203  </a:t>
            </a:r>
            <a:r>
              <a:rPr lang="en-US" sz="1200" u="sng" dirty="0">
                <a:solidFill>
                  <a:schemeClr val="bg1"/>
                </a:solidFill>
                <a:latin typeface="Roboto Condensed"/>
              </a:rPr>
              <a:t>CHANGE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60184" y="308609"/>
            <a:ext cx="783000" cy="28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SIGN IN</a:t>
            </a:r>
            <a:endParaRPr lang="en-IN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10939" y="194009"/>
            <a:ext cx="513306" cy="479791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921000" y="287497"/>
            <a:ext cx="5194300" cy="3461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Search sports and accessory products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3505" y="194009"/>
            <a:ext cx="1106659" cy="446276"/>
            <a:chOff x="314322" y="324074"/>
            <a:chExt cx="1106659" cy="44627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14324" y="590362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4324" y="496266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4324" y="67021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14324" y="590364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14322" y="502030"/>
              <a:ext cx="3833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4324" y="67418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23" y="590362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14323" y="584806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697706" y="324074"/>
              <a:ext cx="72327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50" b="1" i="0" dirty="0">
                  <a:solidFill>
                    <a:srgbClr val="FFFFFF"/>
                  </a:solidFill>
                  <a:effectLst/>
                </a:rPr>
                <a:t>All </a:t>
              </a:r>
            </a:p>
            <a:p>
              <a:r>
                <a:rPr lang="en-IN" sz="1150" b="1" dirty="0">
                  <a:solidFill>
                    <a:srgbClr val="FFFFFF"/>
                  </a:solidFill>
                </a:rPr>
                <a:t>products</a:t>
              </a:r>
              <a:endParaRPr lang="en-IN" sz="11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35478" y="-452864"/>
            <a:ext cx="2054237" cy="1740022"/>
            <a:chOff x="946348" y="-123516"/>
            <a:chExt cx="1866624" cy="135463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348" y="-123516"/>
              <a:ext cx="1671189" cy="135463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652077" y="393704"/>
              <a:ext cx="11608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Lympus</a:t>
              </a:r>
            </a:p>
            <a:p>
              <a:pPr algn="r"/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kart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155" y="2009774"/>
            <a:ext cx="2114845" cy="4848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84146" y="-2249852"/>
            <a:ext cx="6023706" cy="1219200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838"/>
            <a:ext cx="2106618" cy="58381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431" y="1574655"/>
            <a:ext cx="9844657" cy="41870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984" y="6155271"/>
            <a:ext cx="595884" cy="5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1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4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418635" y="223108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0" i="0" dirty="0">
                <a:solidFill>
                  <a:srgbClr val="FFFFFF"/>
                </a:solidFill>
                <a:effectLst/>
                <a:latin typeface="Roboto Condensed"/>
              </a:rPr>
              <a:t>Delivery Location</a:t>
            </a:r>
          </a:p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Condensed"/>
              </a:rPr>
              <a:t>601203  </a:t>
            </a:r>
            <a:r>
              <a:rPr lang="en-US" sz="1200" u="sng" dirty="0">
                <a:solidFill>
                  <a:schemeClr val="bg1"/>
                </a:solidFill>
                <a:latin typeface="Roboto Condensed"/>
              </a:rPr>
              <a:t>CHANGE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60184" y="308609"/>
            <a:ext cx="783000" cy="28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SIGN IN</a:t>
            </a:r>
            <a:endParaRPr lang="en-IN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10939" y="194009"/>
            <a:ext cx="513306" cy="479791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921000" y="287497"/>
            <a:ext cx="5194300" cy="3461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Search sports and accessory products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3505" y="194009"/>
            <a:ext cx="1106659" cy="446276"/>
            <a:chOff x="314322" y="324074"/>
            <a:chExt cx="1106659" cy="44627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14324" y="590362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4324" y="496266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4324" y="67021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14324" y="590364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14322" y="502030"/>
              <a:ext cx="3833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4324" y="67418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23" y="590362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14323" y="584806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697706" y="324074"/>
              <a:ext cx="72327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50" b="1" i="0" dirty="0">
                  <a:solidFill>
                    <a:srgbClr val="FFFFFF"/>
                  </a:solidFill>
                  <a:effectLst/>
                </a:rPr>
                <a:t>All </a:t>
              </a:r>
            </a:p>
            <a:p>
              <a:r>
                <a:rPr lang="en-IN" sz="1150" b="1" dirty="0">
                  <a:solidFill>
                    <a:srgbClr val="FFFFFF"/>
                  </a:solidFill>
                </a:rPr>
                <a:t>products</a:t>
              </a:r>
              <a:endParaRPr lang="en-IN" sz="11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35478" y="-452864"/>
            <a:ext cx="2054237" cy="1740022"/>
            <a:chOff x="946348" y="-123516"/>
            <a:chExt cx="1866624" cy="135463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348" y="-123516"/>
              <a:ext cx="1671189" cy="135463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652077" y="393704"/>
              <a:ext cx="11608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Lympus</a:t>
              </a:r>
            </a:p>
            <a:p>
              <a:pPr algn="r"/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kart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86635" t="-5187" r="793" b="5187"/>
          <a:stretch/>
        </p:blipFill>
        <p:spPr>
          <a:xfrm>
            <a:off x="10020040" y="1319279"/>
            <a:ext cx="1419225" cy="517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79" y="633637"/>
            <a:ext cx="9700752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7155" y="2009774"/>
            <a:ext cx="2114845" cy="4848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022670" y="720486"/>
            <a:ext cx="2114845" cy="101601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09774"/>
            <a:ext cx="2106618" cy="48482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l="13774" t="-5187" r="25391" b="5187"/>
          <a:stretch/>
        </p:blipFill>
        <p:spPr>
          <a:xfrm>
            <a:off x="3152516" y="1319279"/>
            <a:ext cx="6867524" cy="5174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984" y="6155271"/>
            <a:ext cx="595884" cy="5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5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4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418635" y="223108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0" i="0" dirty="0">
                <a:solidFill>
                  <a:srgbClr val="FFFFFF"/>
                </a:solidFill>
                <a:effectLst/>
                <a:latin typeface="Roboto Condensed"/>
              </a:rPr>
              <a:t>Delivery Location</a:t>
            </a:r>
          </a:p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Condensed"/>
              </a:rPr>
              <a:t>601203  </a:t>
            </a:r>
            <a:r>
              <a:rPr lang="en-US" sz="1200" u="sng" dirty="0">
                <a:solidFill>
                  <a:schemeClr val="bg1"/>
                </a:solidFill>
                <a:latin typeface="Roboto Condensed"/>
              </a:rPr>
              <a:t>CHANGE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60184" y="308609"/>
            <a:ext cx="783000" cy="28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SIGN IN</a:t>
            </a:r>
            <a:endParaRPr lang="en-IN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10939" y="194009"/>
            <a:ext cx="513306" cy="479791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921000" y="287497"/>
            <a:ext cx="5194300" cy="3461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Search sports and accessory products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3505" y="194009"/>
            <a:ext cx="1106659" cy="446276"/>
            <a:chOff x="314322" y="324074"/>
            <a:chExt cx="1106659" cy="44627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14324" y="590362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4324" y="496266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4324" y="67021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14324" y="590364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14322" y="502030"/>
              <a:ext cx="3833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4324" y="67418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23" y="590362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14323" y="584806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697706" y="324074"/>
              <a:ext cx="72327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50" b="1" i="0" dirty="0">
                  <a:solidFill>
                    <a:srgbClr val="FFFFFF"/>
                  </a:solidFill>
                  <a:effectLst/>
                </a:rPr>
                <a:t>All </a:t>
              </a:r>
            </a:p>
            <a:p>
              <a:r>
                <a:rPr lang="en-IN" sz="1150" b="1" dirty="0">
                  <a:solidFill>
                    <a:srgbClr val="FFFFFF"/>
                  </a:solidFill>
                </a:rPr>
                <a:t>products</a:t>
              </a:r>
              <a:endParaRPr lang="en-IN" sz="11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35478" y="-452864"/>
            <a:ext cx="2054237" cy="1740022"/>
            <a:chOff x="946348" y="-123516"/>
            <a:chExt cx="1866624" cy="135463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348" y="-123516"/>
              <a:ext cx="1671189" cy="135463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652077" y="393704"/>
              <a:ext cx="11608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Lympus</a:t>
              </a:r>
            </a:p>
            <a:p>
              <a:pPr algn="r"/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kart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8029"/>
            <a:ext cx="12192000" cy="20173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604" y="2865389"/>
            <a:ext cx="1914792" cy="25721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/>
          <a:srcRect r="283"/>
          <a:stretch/>
        </p:blipFill>
        <p:spPr>
          <a:xfrm>
            <a:off x="0" y="3240707"/>
            <a:ext cx="12192000" cy="61036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69180"/>
            <a:ext cx="12192000" cy="289288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1924" y="2747697"/>
            <a:ext cx="3923001" cy="361531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73026" y="5784109"/>
            <a:ext cx="463800" cy="5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4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42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418635" y="223108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b="0" i="0" dirty="0">
                <a:solidFill>
                  <a:srgbClr val="FFFFFF"/>
                </a:solidFill>
                <a:effectLst/>
                <a:latin typeface="Roboto Condensed"/>
              </a:rPr>
              <a:t>Delivery Location</a:t>
            </a:r>
          </a:p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 Condensed"/>
              </a:rPr>
              <a:t>601203  </a:t>
            </a:r>
            <a:r>
              <a:rPr lang="en-US" sz="1200" u="sng" dirty="0">
                <a:solidFill>
                  <a:schemeClr val="bg1"/>
                </a:solidFill>
                <a:latin typeface="Roboto Condensed"/>
              </a:rPr>
              <a:t>CHANGE</a:t>
            </a:r>
            <a:endParaRPr lang="en-IN" sz="1200" u="sng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60184" y="308609"/>
            <a:ext cx="783000" cy="285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SIGN IN</a:t>
            </a:r>
            <a:endParaRPr lang="en-IN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10939" y="194009"/>
            <a:ext cx="513306" cy="479791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921000" y="287497"/>
            <a:ext cx="5194300" cy="3461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Search sports and accessory products</a:t>
            </a:r>
            <a:endParaRPr lang="en-IN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3505" y="194009"/>
            <a:ext cx="1106659" cy="446276"/>
            <a:chOff x="314322" y="324074"/>
            <a:chExt cx="1106659" cy="44627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14324" y="590362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14324" y="496266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4324" y="67021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14324" y="590364"/>
              <a:ext cx="238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14322" y="502030"/>
              <a:ext cx="3833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4324" y="674187"/>
              <a:ext cx="3833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14323" y="590362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14323" y="584806"/>
              <a:ext cx="2381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697706" y="324074"/>
              <a:ext cx="723275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150" b="1" i="0" dirty="0">
                  <a:solidFill>
                    <a:srgbClr val="FFFFFF"/>
                  </a:solidFill>
                  <a:effectLst/>
                </a:rPr>
                <a:t>All </a:t>
              </a:r>
            </a:p>
            <a:p>
              <a:r>
                <a:rPr lang="en-IN" sz="1150" b="1" dirty="0">
                  <a:solidFill>
                    <a:srgbClr val="FFFFFF"/>
                  </a:solidFill>
                </a:rPr>
                <a:t>products</a:t>
              </a:r>
              <a:endParaRPr lang="en-IN" sz="11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35478" y="-452864"/>
            <a:ext cx="2054237" cy="1740022"/>
            <a:chOff x="946348" y="-123516"/>
            <a:chExt cx="1866624" cy="135463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348" y="-123516"/>
              <a:ext cx="1671189" cy="135463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1652077" y="393704"/>
              <a:ext cx="11608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Lympus</a:t>
              </a:r>
            </a:p>
            <a:p>
              <a:pPr algn="r"/>
              <a:r>
                <a:rPr lang="en-IN" sz="1600" b="1" dirty="0">
                  <a:solidFill>
                    <a:schemeClr val="tx2">
                      <a:lumMod val="75000"/>
                    </a:schemeClr>
                  </a:solidFill>
                  <a:latin typeface="Segoe Script" panose="030B0504020000000003" pitchFamily="66" charset="0"/>
                </a:rPr>
                <a:t>kart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9774"/>
            <a:ext cx="2106618" cy="48482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79" y="1860252"/>
            <a:ext cx="7572342" cy="41345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ounded Rectangle 13"/>
          <p:cNvSpPr/>
          <p:nvPr/>
        </p:nvSpPr>
        <p:spPr>
          <a:xfrm>
            <a:off x="4333876" y="1209463"/>
            <a:ext cx="2819400" cy="4175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IN" b="1" dirty="0">
                <a:latin typeface="Roboto Condensed"/>
              </a:rPr>
              <a:t>Community chat box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2591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124</Words>
  <Application>Microsoft Office PowerPoint</Application>
  <PresentationFormat>Widescreen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Roboto Condensed</vt:lpstr>
      <vt:lpstr>Segoe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CPT_GHOST</dc:creator>
  <cp:lastModifiedBy>CPT_GHOST</cp:lastModifiedBy>
  <cp:revision>18</cp:revision>
  <dcterms:created xsi:type="dcterms:W3CDTF">2021-12-20T15:18:55Z</dcterms:created>
  <dcterms:modified xsi:type="dcterms:W3CDTF">2021-12-20T18:02:30Z</dcterms:modified>
</cp:coreProperties>
</file>